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2" r:id="rId6"/>
    <p:sldId id="258" r:id="rId7"/>
    <p:sldId id="261" r:id="rId8"/>
    <p:sldId id="276" r:id="rId9"/>
    <p:sldId id="262" r:id="rId10"/>
    <p:sldId id="263" r:id="rId11"/>
    <p:sldId id="264" r:id="rId12"/>
    <p:sldId id="266" r:id="rId13"/>
    <p:sldId id="265" r:id="rId14"/>
    <p:sldId id="267" r:id="rId15"/>
    <p:sldId id="280" r:id="rId16"/>
    <p:sldId id="282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6E88E-2147-45F2-867A-F7351231DC56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9688-28EA-485E-A721-B4C1CFB0D7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2214577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  <a:ea typeface="MingLiU_HKSCS" pitchFamily="18" charset="-120"/>
              </a:rPr>
              <a:t>З д о р о в ь е с б е р е г а ю щ и е </a:t>
            </a:r>
            <a:r>
              <a:rPr lang="ru-RU" sz="5400" b="1" i="1" dirty="0">
                <a:solidFill>
                  <a:srgbClr val="7030A0"/>
                </a:solidFill>
                <a:latin typeface="Monotype Corsiva" pitchFamily="66" charset="0"/>
                <a:ea typeface="MingLiU_HKSCS" pitchFamily="18" charset="-120"/>
              </a:rPr>
              <a:t/>
            </a:r>
            <a:br>
              <a:rPr lang="ru-RU" sz="5400" b="1" i="1" dirty="0">
                <a:solidFill>
                  <a:srgbClr val="7030A0"/>
                </a:solidFill>
                <a:latin typeface="Monotype Corsiva" pitchFamily="66" charset="0"/>
                <a:ea typeface="MingLiU_HKSCS" pitchFamily="18" charset="-12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  <a:ea typeface="MingLiU_HKSCS" pitchFamily="18" charset="-120"/>
              </a:rPr>
              <a:t>т е х н о л о г и и</a:t>
            </a:r>
            <a:endParaRPr lang="ru-RU" sz="5400" b="1" i="1" dirty="0">
              <a:solidFill>
                <a:srgbClr val="7030A0"/>
              </a:solidFill>
              <a:latin typeface="Monotype Corsiva" pitchFamily="66" charset="0"/>
              <a:ea typeface="MingLiU_HKSCS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00306"/>
            <a:ext cx="8429684" cy="4071966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0af731068a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643182"/>
            <a:ext cx="5572163" cy="3837017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5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Оздоровительные процедуры в водной и воздушной среде.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массажа, самомассажа.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/>
          </a:p>
        </p:txBody>
      </p:sp>
      <p:pic>
        <p:nvPicPr>
          <p:cNvPr id="6" name="Рисунок 5" descr="PA210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000108"/>
            <a:ext cx="3143272" cy="2357454"/>
          </a:xfrm>
          <a:prstGeom prst="rect">
            <a:avLst/>
          </a:prstGeom>
        </p:spPr>
      </p:pic>
      <p:pic>
        <p:nvPicPr>
          <p:cNvPr id="7" name="Рисунок 6" descr="PA21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4357694"/>
            <a:ext cx="3143272" cy="2357454"/>
          </a:xfrm>
          <a:prstGeom prst="rect">
            <a:avLst/>
          </a:prstGeom>
        </p:spPr>
      </p:pic>
      <p:pic>
        <p:nvPicPr>
          <p:cNvPr id="8" name="Рисунок 7" descr="PA210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000108"/>
            <a:ext cx="3143272" cy="2357454"/>
          </a:xfrm>
          <a:prstGeom prst="rect">
            <a:avLst/>
          </a:prstGeom>
        </p:spPr>
      </p:pic>
      <p:pic>
        <p:nvPicPr>
          <p:cNvPr id="10" name="Рисунок 9" descr="PA210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500306"/>
            <a:ext cx="2857519" cy="2604587"/>
          </a:xfrm>
          <a:prstGeom prst="rect">
            <a:avLst/>
          </a:prstGeom>
        </p:spPr>
      </p:pic>
      <p:pic>
        <p:nvPicPr>
          <p:cNvPr id="12" name="Рисунок 11" descr="PA2108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7" y="4214818"/>
            <a:ext cx="3167051" cy="2375289"/>
          </a:xfrm>
          <a:prstGeom prst="rect">
            <a:avLst/>
          </a:prstGeo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Релаксация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минутка, помогающая снять напряжение с анализаторов и успокоить организм.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любом подходящем помещении, в зависимости от состояния детей и целей, педагог определяет интенсивность технологии. Для всех возрастных групп. Можно использовать спокойную классическую музыку (Чайковский, Рахманинов), </a:t>
            </a:r>
            <a:r>
              <a:rPr lang="ru-RU" dirty="0" smtClean="0"/>
              <a:t>звуки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PA210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857652" cy="2893239"/>
          </a:xfrm>
          <a:prstGeom prst="rect">
            <a:avLst/>
          </a:prstGeom>
        </p:spPr>
      </p:pic>
      <p:pic>
        <p:nvPicPr>
          <p:cNvPr id="6" name="Рисунок 5" descr="PA210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3929090" cy="2946818"/>
          </a:xfrm>
          <a:prstGeom prst="rect">
            <a:avLst/>
          </a:prstGeom>
        </p:spPr>
      </p:pic>
    </p:spTree>
  </p:cSld>
  <p:clrMapOvr>
    <a:masterClrMapping/>
  </p:clrMapOvr>
  <p:transition advClick="0" advTm="1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2108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79308">
            <a:off x="301887" y="1756685"/>
            <a:ext cx="2782161" cy="2086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Дыхательная гимнастика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гимнастика, способствующая правильному развитию дыхания, умение регулировать частоту , глубину вдохов и выдохов.  Развивать умение с помощью дыхания сохранять и укреплять свое здоровье.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3071810"/>
            <a:ext cx="347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Зрительная гимнастика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глаз, помогает укреплять мышцы глаз, развивать остроту, боковое зрение, восприятие.</a:t>
            </a:r>
            <a:endParaRPr lang="ru-RU" dirty="0"/>
          </a:p>
        </p:txBody>
      </p:sp>
      <p:pic>
        <p:nvPicPr>
          <p:cNvPr id="7" name="Рисунок 6" descr="PA18077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3509">
            <a:off x="2843470" y="4231671"/>
            <a:ext cx="2810426" cy="2260910"/>
          </a:xfrm>
          <a:prstGeom prst="rect">
            <a:avLst/>
          </a:prstGeom>
        </p:spPr>
      </p:pic>
      <p:pic>
        <p:nvPicPr>
          <p:cNvPr id="8" name="Рисунок 7" descr="PA210805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2714">
            <a:off x="6010467" y="4616516"/>
            <a:ext cx="2546878" cy="1910159"/>
          </a:xfrm>
          <a:prstGeom prst="rect">
            <a:avLst/>
          </a:prstGeom>
        </p:spPr>
      </p:pic>
      <p:pic>
        <p:nvPicPr>
          <p:cNvPr id="1026" name="Picture 2" descr="F:\презентация\PA2108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3672">
            <a:off x="3448153" y="1587750"/>
            <a:ext cx="2445515" cy="18340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78E-17 L -0.51962 -0.01042 " pathEditMode="relative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сохранения правильной осанки и плоскостопия – с помощью традиционного и нетрадиционного спорт инвентаря.</a:t>
            </a: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444444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A210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357430"/>
            <a:ext cx="3571900" cy="2678925"/>
          </a:xfrm>
          <a:prstGeom prst="rect">
            <a:avLst/>
          </a:prstGeom>
        </p:spPr>
      </p:pic>
      <p:pic>
        <p:nvPicPr>
          <p:cNvPr id="5" name="Рисунок 4" descr="PA210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500430" cy="2625323"/>
          </a:xfrm>
          <a:prstGeom prst="rect">
            <a:avLst/>
          </a:prstGeom>
        </p:spPr>
      </p:pic>
      <p:pic>
        <p:nvPicPr>
          <p:cNvPr id="6" name="Рисунок 5" descr="PA210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14356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0781 0.4620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7.40741E-7 L 8.67362E-19 -0.525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49390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здоровьесберегающие технологии.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Наряду с традиционными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технологиями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используются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нетрадиционные.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Цветотерапия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метод лечения цветом, который стал сегодня очень популярным. Еще в древности считалось,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воздействие цветом не только способно восстановить душевное равновесие, но и является серьезным лечебным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фактором при многочисленных физических недугах.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dd61_d72d5c4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8868"/>
            <a:ext cx="2786052" cy="2228842"/>
          </a:xfrm>
          <a:prstGeom prst="rect">
            <a:avLst/>
          </a:prstGeom>
        </p:spPr>
      </p:pic>
      <p:pic>
        <p:nvPicPr>
          <p:cNvPr id="4" name="Рисунок 3" descr="23071_63_296616acc57ba5b8edcc1dfa79beb6c839e98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929066"/>
            <a:ext cx="3596756" cy="2400835"/>
          </a:xfrm>
          <a:prstGeom prst="rect">
            <a:avLst/>
          </a:prstGeom>
        </p:spPr>
      </p:pic>
      <p:pic>
        <p:nvPicPr>
          <p:cNvPr id="5" name="Рисунок 4" descr="372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643182"/>
            <a:ext cx="2643206" cy="1762137"/>
          </a:xfrm>
          <a:prstGeom prst="rect">
            <a:avLst/>
          </a:prstGeom>
        </p:spPr>
      </p:pic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66667E-6 L 0.62986 -6.6666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7037E-6 L -0.49619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07145"/>
            <a:ext cx="8643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музыкального воздействия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вставляются в различных формах физкультурно-оздоровительной работы,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поставленных целей. Используются в качестве вспомогательного средства как часть других технологий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снятия напряжения, повышения эмоционального настроя и пр.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72781909_qg3wogpbr1icp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667134" cy="2478983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71612"/>
            <a:ext cx="3333750" cy="2247900"/>
          </a:xfrm>
          <a:prstGeom prst="rect">
            <a:avLst/>
          </a:prstGeom>
        </p:spPr>
      </p:pic>
      <p:pic>
        <p:nvPicPr>
          <p:cNvPr id="8" name="Рисунок 7" descr="230_0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429000"/>
            <a:ext cx="3314709" cy="3166870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92593E-6 L 0.00781 0.37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158 0.38866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4296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 –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 старшего возраста. 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kazkoterapiya-dlya-doshkolni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000372"/>
            <a:ext cx="3561207" cy="2670905"/>
          </a:xfrm>
          <a:prstGeom prst="rect">
            <a:avLst/>
          </a:prstGeom>
        </p:spPr>
      </p:pic>
      <p:pic>
        <p:nvPicPr>
          <p:cNvPr id="4" name="Рисунок 3" descr="3001638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2426141" cy="3517904"/>
          </a:xfrm>
          <a:prstGeom prst="rect">
            <a:avLst/>
          </a:prstGeom>
        </p:spPr>
      </p:pic>
      <p:pic>
        <p:nvPicPr>
          <p:cNvPr id="5" name="Рисунок 4" descr="1133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714752"/>
            <a:ext cx="1928816" cy="2835360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000108"/>
            <a:ext cx="66437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 а с и б о  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а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 и м а н и е!</a:t>
            </a:r>
          </a:p>
          <a:p>
            <a:pPr algn="ctr"/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Светлана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Агейкина 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4144 -0.00087 -0.0831 -0.00156 -0.12454 C -0.00208 -0.15162 -0.00087 -0.17986 -0.0099 -0.20463 C -0.01163 -0.21528 -0.01285 -0.21922 -0.01823 -0.22685 C -0.02292 -0.24236 -0.0217 -0.24584 -0.03333 -0.25348 C -0.03889 -0.26111 -0.04288 -0.26204 -0.05 -0.26667 C -0.08108 -0.26528 -0.11215 -0.26482 -0.14323 -0.26227 C -0.15017 -0.26158 -0.15399 -0.25672 -0.1599 -0.25348 C -0.1783 -0.24375 -0.19705 -0.23241 -0.21667 -0.22894 C -0.22274 -0.22639 -0.22743 -0.2213 -0.23333 -0.21783 C -0.24757 -0.20949 -0.26111 -0.20023 -0.275 -0.19121 C -0.28524 -0.17755 -0.28767 -0.16736 -0.29496 -0.15116 C -0.29687 -0.14051 -0.30069 -0.13403 -0.30486 -0.12454 C -0.30903 -0.10348 -0.31649 -0.0831 -0.32153 -0.06227 C -0.32257 -0.0581 -0.32517 -0.0551 -0.32656 -0.05116 C -0.32795 -0.04699 -0.32899 -0.04236 -0.32986 -0.03797 C -0.33646 -0.00579 -0.33906 0.02824 -0.34653 0.05995 C -0.34271 0.08125 -0.34583 0.10301 -0.34826 0.1243 C -0.34653 0.16273 -0.34583 0.20139 -0.34323 0.23981 C -0.34167 0.26342 -0.3243 0.28125 -0.31493 0.29768 C -0.30764 0.31041 -0.30156 0.32384 -0.29167 0.33333 C -0.28646 0.35972 -0.24687 0.38379 -0.2283 0.38657 C -0.21944 0.38796 -0.21042 0.38796 -0.20156 0.38889 C -0.19705 0.38935 -0.19271 0.39027 -0.18819 0.39097 C -0.16406 0.39907 -0.14045 0.40833 -0.11667 0.41759 C -0.10937 0.42037 -0.10243 0.42477 -0.09496 0.42662 C -0.0868 0.42847 -0.0783 0.42801 -0.06996 0.4287 C -0.00017 0.42801 0.13646 0.49606 0.18507 0.38889 C 0.18785 0.37384 0.19132 0.36111 0.19514 0.34652 C 0.19635 0.32384 0.1934 0.28819 0.20347 0.26875 C 0.20556 0.25393 0.2099 0.24074 0.21337 0.22662 C 0.21667 0.21319 0.21563 0.20092 0.2217 0.18889 C 0.22587 0.16643 0.22622 0.17407 0.23177 0.15555 C 0.23837 0.13356 0.24583 0.11111 0.25174 0.08889 C 0.25504 0.05046 0.25677 0.02893 0.25347 -0.01574 C 0.25243 -0.03079 0.24323 -0.04491 0.23837 -0.05787 C 0.23264 -0.07338 0.23177 -0.07547 0.2217 -0.08889 C 0.22049 -0.09051 0.21979 -0.09283 0.2184 -0.09352 C 0.21146 -0.0963 0.20538 -0.10116 0.19844 -0.10463 C 0.18524 -0.11111 0.17049 -0.11644 0.15677 -0.12014 C 0.1401 -0.11875 0.12344 -0.11829 0.10677 -0.11574 C 0.08993 -0.1132 0.0757 -0.09792 0.06181 -0.08681 C 0.05156 -0.07871 0.03906 -0.07361 0.02847 -0.06667 C 0.02622 -0.06528 0.0217 -0.06227 0.0217 -0.06227 C 0.01754 -0.05672 0.01424 -0.05 0.01007 -0.04445 C 0.00156 -0.0331 0.00816 -0.04815 0 -0.03334 C -0.01076 -0.01389 0 -0.02848 -0.00833 -0.01783 C -0.01007 -0.01019 -0.01233 -0.00579 -0.01667 0 C -0.02118 0.01852 -0.00712 0.0044 0 0 Z " pathEditMode="relative" ptsTypes="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\фото 4 гр\IMG_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7912">
            <a:off x="4707983" y="3988920"/>
            <a:ext cx="2989792" cy="224234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26443"/>
            <a:ext cx="85725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состояние полного физического и социального благополучия человека.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Здоровьесберегающая технология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инструмент профессиональной деятельности педагога, соответственно характеризующаяся качественным прилагательным педагогическая. 	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Здоровьесберегающий процесс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специально организованное, развивающееся во времени и в рамках определенной образовательной системы взаимодействие детей дошкольного возраста и педагогов, направленное на достижение целей здоровьесбережения и здоровьеобогащения в ходе образования, воспитания и обучения.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детский сад\фото 4 гр\IMG_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9286">
            <a:off x="1246227" y="3982586"/>
            <a:ext cx="2530336" cy="24127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в детском саду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– технологии воспитания валеологической культуры или культуры здоровья дошкольников.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становление осознанного отношения ребенка к здоровью и жизни человека, накопление знаний о здоровье и развитие умений оберегать, поддерживать и сохранять его, обретение валеологической компетентности, позволяющей дошкольнику самостоятельно и эффективно решать задачи здорового образа жизни и безопасного поведения.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Технологии валеологического просвещения родителей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– задача данных технологий-обеспечение валеологической образованности родителей воспитанников ДОУ.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Технологии здоровье сбережения и здоровье обогащения педагогов 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технологии, направленные на развитие культуры здоровья педагогов, в том числе культуры профессионального здоровья, развитие потребности к здоровому образу жизни.</a:t>
            </a:r>
          </a:p>
        </p:txBody>
      </p:sp>
      <p:pic>
        <p:nvPicPr>
          <p:cNvPr id="4100" name="Picture 4" descr="C:\Users\user\AppData\Local\Microsoft\Windows\Temporary Internet Files\Content.IE5\55UT9GS5\MP9004421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714883"/>
            <a:ext cx="3000364" cy="20002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составляющие этой системы: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рационального двигательного режима учащихся.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Непрерывное мониторирование состояния здоровья учащихся и своевременная коррекция возникающих отклонений.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рационального учебно-воспитательного процесса с учётом возрастных и половых особенностей детей, а также в соответствии с санитарно-гигиеническими требованиями.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благоприятного психо-эмоционального климата в образовательном учреждении для комфортного пребывания детей.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многообразных программ по формированию мотиваций и навыков здорового образа жизни.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Современные здоровьесберегающие технологии используемые в системе дошкольного образования отражают две линии оздоровительно-развивающей работы: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приобщение детей к физической культуре;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развивающих форм оздоровительной работы.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Program Files (x86)\Microsoft Office\MEDIA\CAGCAT10\j01990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85675"/>
            <a:ext cx="1428760" cy="1574244"/>
          </a:xfrm>
          <a:prstGeom prst="rect">
            <a:avLst/>
          </a:prstGeom>
          <a:noFill/>
        </p:spPr>
      </p:pic>
      <p:pic>
        <p:nvPicPr>
          <p:cNvPr id="3075" name="Picture 3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86454"/>
            <a:ext cx="2641819" cy="394791"/>
          </a:xfrm>
          <a:prstGeom prst="rect">
            <a:avLst/>
          </a:prstGeom>
          <a:noFill/>
        </p:spPr>
      </p:pic>
      <p:pic>
        <p:nvPicPr>
          <p:cNvPr id="5" name="Picture 3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86454"/>
            <a:ext cx="2641819" cy="3947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обеспечения социально-психологического благополучия ребенка</a:t>
            </a:r>
            <a:r>
              <a:rPr lang="ru-RU" sz="16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технологии, обеспечивающие психическое и социальное здоровье ребенка-дошкольника. К ним относятся: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психологического или психолого-педагогического сопровождения развития ребенка в педагогическом процессе ДОУ.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задача этих технологий - обеспечение эмоциональной комфортности и позитивного психологического самочувствия ребенка в процессе общения со сверстниками и взрослыми в детском саду и семье.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здоровьесберегающих технологий в дошкольном образовании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деятельности выделяют: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частные(узкоспециализированные) здоровьесберегающие технологии и комплексные (интегрированные).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направлению деятельности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частных здоровьесберегающих технологий выделяют 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медицинские (технологии профилактики заболеваний, коррекции и реабилитации соматического здоровья, санитарно-гигиеническая деятельность),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(информационно-обучающие и воспитательные),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(технологии здорового и безопасного образа жизни, профилактики и коррекции девиантного поведения)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(технологии профилактики и психокоррекции психологических отклонений личностного и интеллектуального характера).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комплексным здоровьесберегающим технологиям относят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комплексной профилактики заболеваний, коррекции и реабилитации здоровья (физкультурно-оздоровительные и валеологические);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технологии, содействующие здоровью;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технологии, формирующие здоровый образ жизни.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148003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3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формление\0203201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4572008"/>
            <a:ext cx="2286017" cy="1714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7154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здоровьесберегающих технологий в дошкольном образовании: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медико-профилактические;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физкультурно-оздоровительные;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обеспечения социально-психологического благополучия ребенка;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 и здоровьеобогащения педагогов дошкольного образования;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валеологического просвещения родителей; здоровьесберегающие образовательные технологии в детском саду.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 в дошкольном образовании – технологии, обеспечивающие сохранение и преумножение здоровья детей под руководством медицинского персонала ДОУ.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ним относятся следующие технологии: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мониторинга здоровья дошкольников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разработка рекомендаций по оптимизации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здоровья;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контроль питания детей раннего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дошкольного возраста, физического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дошкольников,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закаливания;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профилактических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в детском саду;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контроля и помощь в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обеспечении требований СанПиНов;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здоровье сберегающей среды в ДОУ.</a:t>
            </a:r>
          </a:p>
        </p:txBody>
      </p:sp>
      <p:pic>
        <p:nvPicPr>
          <p:cNvPr id="6" name="Рисунок 5" descr="PA21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000373"/>
            <a:ext cx="2500298" cy="1875224"/>
          </a:xfrm>
          <a:prstGeom prst="rect">
            <a:avLst/>
          </a:prstGeom>
        </p:spPr>
      </p:pic>
    </p:spTree>
  </p:cSld>
  <p:clrMapOvr>
    <a:masterClrMapping/>
  </p:clrMapOvr>
  <p:transition advClick="0" advTm="2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3" name="Рисунок 2" descr="PA21080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2928958" cy="2196719"/>
          </a:xfrm>
          <a:prstGeom prst="rect">
            <a:avLst/>
          </a:prstGeom>
        </p:spPr>
      </p:pic>
      <p:pic>
        <p:nvPicPr>
          <p:cNvPr id="4" name="Рисунок 3" descr="PA210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143380"/>
            <a:ext cx="3286148" cy="2464611"/>
          </a:xfrm>
          <a:prstGeom prst="rect">
            <a:avLst/>
          </a:prstGeom>
        </p:spPr>
      </p:pic>
      <p:pic>
        <p:nvPicPr>
          <p:cNvPr id="5" name="Рисунок 4" descr="PA210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429000"/>
            <a:ext cx="3571900" cy="2678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Физкультурно-оздоровительные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в дошкольном образовании – технологии, направленные на физическое развитие и укрепление здоровья дошкольников.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ним относятся: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физических качеств;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двигательной активности и становление физической культуры дошкольников;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закаливание;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дыхательная гимнастика,;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и самомассаж;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плоскостопия и формирование правильной осанки;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привычки к повседневной физической активности и заботе о здоровье .</a:t>
            </a:r>
            <a:endParaRPr lang="en-US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1"/>
            <a:ext cx="878687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организации здоровьесберегающей работы: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физкультурные занятия;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самостоятельная двигательная деятельность детей; звуковая гимнастика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подвижные игры – игры сэлементами бега, прыжков, лазанья – способствуютукреплению многих систем организма(сердечной, дыхательной, опорно - двигательной) развитию двигательной активности.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(традиционная)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для развития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мелкой моторики рук, способствующей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развитию, мозговых центров речи.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5765">
            <a:off x="5837334" y="2121758"/>
            <a:ext cx="2643206" cy="21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PA18077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0270">
            <a:off x="3921439" y="5097645"/>
            <a:ext cx="2090378" cy="1567784"/>
          </a:xfrm>
          <a:prstGeom prst="rect">
            <a:avLst/>
          </a:prstGeom>
        </p:spPr>
      </p:pic>
      <p:pic>
        <p:nvPicPr>
          <p:cNvPr id="10" name="Рисунок 9" descr="PA21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5461">
            <a:off x="690379" y="2673771"/>
            <a:ext cx="2389787" cy="1792340"/>
          </a:xfrm>
          <a:prstGeom prst="rect">
            <a:avLst/>
          </a:prstGeom>
        </p:spPr>
      </p:pic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019159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87868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двигательно-оздоровительные физкультминутки;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упражнения после дневного сна(динамический час)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упражнения в сочетании с закаливающими процедурами;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прогулки (в парк, на стадион);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досуги;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праздники;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18079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295">
            <a:off x="490873" y="1618008"/>
            <a:ext cx="3428992" cy="2571744"/>
          </a:xfrm>
          <a:prstGeom prst="rect">
            <a:avLst/>
          </a:prstGeom>
        </p:spPr>
      </p:pic>
      <p:pic>
        <p:nvPicPr>
          <p:cNvPr id="6" name="Рисунок 5" descr="PA180797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62744">
            <a:off x="4983607" y="1804744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548</Words>
  <Application>Microsoft Office PowerPoint</Application>
  <PresentationFormat>Экран (4:3)</PresentationFormat>
  <Paragraphs>259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 д о р о в ь е с б е р е г а ю щ и е  т е х н о л о г и 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 о р о в ь е с б е р е г а ю щ и е  т е х н о л о г и и</dc:title>
  <dc:creator>user</dc:creator>
  <cp:lastModifiedBy>Admin</cp:lastModifiedBy>
  <cp:revision>35</cp:revision>
  <dcterms:created xsi:type="dcterms:W3CDTF">2013-10-17T07:47:39Z</dcterms:created>
  <dcterms:modified xsi:type="dcterms:W3CDTF">2013-11-05T14:39:43Z</dcterms:modified>
</cp:coreProperties>
</file>